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igWCC1UrTCOsjbnEG7dZvcBc/J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મેગ્નેટિક સેન્સર્સ અને સર્કિટ સેન્સર અને સર્કિટ</a:t>
            </a:r>
            <a:endParaRPr/>
          </a:p>
        </p:txBody>
      </p:sp>
      <p:sp>
        <p:nvSpPr>
          <p:cNvPr id="119" name="Google Shape;11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b20048767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b20048767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ab20048767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b20048767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b20048767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ab20048767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b20048767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b20048767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ab20048767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b20048767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b20048767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ab20048767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b20048767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b20048767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ab20048767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b20048767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ab20048767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ab20048767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25fbf5696_0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825fbf5696_0_3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હાથ ઉપર કરો અને પૂછો </a:t>
            </a:r>
            <a:endParaRPr/>
          </a:p>
        </p:txBody>
      </p:sp>
      <p:sp>
        <p:nvSpPr>
          <p:cNvPr id="216" name="Google Shape;216;g2825fbf5696_0_3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b20048767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ab20048767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ab20048767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b20048767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b2004876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ab20048767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c54f0d730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4c54f0d730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ગુરુત્વાકર્ષણ બળ</a:t>
            </a:r>
            <a:endParaRPr/>
          </a:p>
        </p:txBody>
      </p:sp>
      <p:sp>
        <p:nvSpPr>
          <p:cNvPr id="141" name="Google Shape;141;g24c54f0d730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b2004876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ab2004876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ab20048767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4983a9177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264983a9177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ગુરુત્વાકર્ષણ બળ</a:t>
            </a:r>
            <a:endParaRPr/>
          </a:p>
        </p:txBody>
      </p:sp>
      <p:sp>
        <p:nvSpPr>
          <p:cNvPr id="155" name="Google Shape;155;g264983a9177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b20048767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b20048767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ab20048767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b20048767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b20048767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ab20048767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b20048767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b20048767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ab20048767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376" y="5408379"/>
            <a:ext cx="1672075" cy="947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6" name="Google Shape;86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" name="Google Shape;9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" name="Google Shape;11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9d97cb971a_1_16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g29d97cb971a_1_16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g29d97cb971a_1_16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9d97cb971a_1_309"/>
          <p:cNvSpPr txBox="1"/>
          <p:nvPr>
            <p:ph type="title"/>
          </p:nvPr>
        </p:nvSpPr>
        <p:spPr>
          <a:xfrm>
            <a:off x="3346027" y="282067"/>
            <a:ext cx="5502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5300" u="none" cap="none" strike="noStrike">
                <a:solidFill>
                  <a:srgbClr val="375F9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g29d97cb971a_1_309"/>
          <p:cNvSpPr txBox="1"/>
          <p:nvPr>
            <p:ph idx="1" type="body"/>
          </p:nvPr>
        </p:nvSpPr>
        <p:spPr>
          <a:xfrm>
            <a:off x="842093" y="1569212"/>
            <a:ext cx="10508100" cy="3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g29d97cb971a_1_309"/>
          <p:cNvSpPr txBox="1"/>
          <p:nvPr>
            <p:ph idx="11" type="ftr"/>
          </p:nvPr>
        </p:nvSpPr>
        <p:spPr>
          <a:xfrm>
            <a:off x="2471927" y="6561378"/>
            <a:ext cx="7246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g29d97cb971a_1_309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g29d97cb971a_1_309"/>
          <p:cNvSpPr txBox="1"/>
          <p:nvPr>
            <p:ph idx="12" type="sldNum"/>
          </p:nvPr>
        </p:nvSpPr>
        <p:spPr>
          <a:xfrm>
            <a:off x="877824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" name="Google Shape;4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" name="Google Shape;5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1" name="Google Shape;8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20389" y="121750"/>
            <a:ext cx="1371600" cy="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70" y="149183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 txBox="1"/>
          <p:nvPr/>
        </p:nvSpPr>
        <p:spPr>
          <a:xfrm>
            <a:off x="5766825" y="3193500"/>
            <a:ext cx="62691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3810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3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"/>
          <p:cNvSpPr txBox="1"/>
          <p:nvPr/>
        </p:nvSpPr>
        <p:spPr>
          <a:xfrm>
            <a:off x="5706225" y="2177700"/>
            <a:ext cx="63903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rPr b="1" lang="en-US" sz="71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Solar Energy</a:t>
            </a:r>
            <a:endParaRPr b="0" i="0" sz="1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000" y="1709975"/>
            <a:ext cx="5429799" cy="30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"/>
          <p:cNvSpPr txBox="1"/>
          <p:nvPr/>
        </p:nvSpPr>
        <p:spPr>
          <a:xfrm>
            <a:off x="6579225" y="4357625"/>
            <a:ext cx="47301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ભૌતિક વિજ્ઞાનના</a:t>
            </a:r>
            <a:endParaRPr b="0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વિશેના મહત્વના મુદ્દાઓને આપણે આ ટોપિકમાં શીખીશું</a:t>
            </a:r>
            <a:endParaRPr b="0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 txBox="1"/>
          <p:nvPr/>
        </p:nvSpPr>
        <p:spPr>
          <a:xfrm>
            <a:off x="2722713" y="6273400"/>
            <a:ext cx="70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CSR Initiative of Tata Power &amp; Sai’s Angel Foundation, Vadodara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2ab20048767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313" y="269950"/>
            <a:ext cx="56673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2ab20048767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675" y="948821"/>
            <a:ext cx="3080650" cy="49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2ab20048767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025" y="1285875"/>
            <a:ext cx="41719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2ab20048767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500" y="977450"/>
            <a:ext cx="8061550" cy="45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2ab20048767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825" y="519250"/>
            <a:ext cx="7202350" cy="58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2ab20048767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100" y="852375"/>
            <a:ext cx="8723799" cy="43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25fbf5696_0_311"/>
          <p:cNvSpPr txBox="1"/>
          <p:nvPr/>
        </p:nvSpPr>
        <p:spPr>
          <a:xfrm>
            <a:off x="913200" y="2413050"/>
            <a:ext cx="1036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એક્ટિવિટીમાં કોઈ જગ્યાએ કંઈ ન સમજાયું હોય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2825fbf5696_0_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6646" y="3483800"/>
            <a:ext cx="1931725" cy="23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825fbf5696_0_311"/>
          <p:cNvSpPr txBox="1"/>
          <p:nvPr/>
        </p:nvSpPr>
        <p:spPr>
          <a:xfrm>
            <a:off x="3754400" y="6129625"/>
            <a:ext cx="434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હાથ ઉપર કરો અને પૂછો 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2ab20048767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950" y="742950"/>
            <a:ext cx="5372100" cy="53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2ab20048767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025" y="1004888"/>
            <a:ext cx="6457950" cy="4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c54f0d730_0_108"/>
          <p:cNvSpPr txBox="1"/>
          <p:nvPr/>
        </p:nvSpPr>
        <p:spPr>
          <a:xfrm>
            <a:off x="1383750" y="1489650"/>
            <a:ext cx="9424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g24c54f0d730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739" y="923100"/>
            <a:ext cx="7512524" cy="50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2ab20048767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5275" y="1047750"/>
            <a:ext cx="3876675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ab20048767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425" y="1524000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4983a9177_0_5"/>
          <p:cNvSpPr txBox="1"/>
          <p:nvPr/>
        </p:nvSpPr>
        <p:spPr>
          <a:xfrm>
            <a:off x="1383750" y="1489650"/>
            <a:ext cx="9424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g264983a9177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700" y="1295538"/>
            <a:ext cx="7714600" cy="42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2ab20048767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142" y="456155"/>
            <a:ext cx="6023725" cy="59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2ab20048767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513" y="1576388"/>
            <a:ext cx="62769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2ab20048767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600" y="762000"/>
            <a:ext cx="8716800" cy="49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2017-03-18T08:58:46Z</dcterms:created>
  <dc:creator>parth</dc:creator>
</cp:coreProperties>
</file>